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5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5" autoAdjust="0"/>
    <p:restoredTop sz="94664" autoAdjust="0"/>
  </p:normalViewPr>
  <p:slideViewPr>
    <p:cSldViewPr snapToGrid="0">
      <p:cViewPr varScale="1">
        <p:scale>
          <a:sx n="73" d="100"/>
          <a:sy n="73" d="100"/>
        </p:scale>
        <p:origin x="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31980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488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3483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7765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0912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5544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5272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436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970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5569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390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43968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7754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9043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0871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355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4C4C7-1D77-46E6-9DD5-14D1EBA20190}" type="datetimeFigureOut">
              <a:rPr lang="en-IE" smtClean="0"/>
              <a:t>07/09/2017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59A30BE-3C16-4320-9E4D-E962CFD178A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5157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E" dirty="0"/>
              <a:t>Personalised Game Application for aiding Primary School Students with</a:t>
            </a:r>
            <a:br>
              <a:rPr lang="en-IE" dirty="0"/>
            </a:br>
            <a:r>
              <a:rPr lang="en-IE" dirty="0"/>
              <a:t>Math Learning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Student: </a:t>
            </a:r>
            <a:r>
              <a:rPr lang="en-IE" b="1" dirty="0"/>
              <a:t>Saira Javed Barlas</a:t>
            </a:r>
          </a:p>
          <a:p>
            <a:r>
              <a:rPr lang="en-IE" dirty="0"/>
              <a:t>Student Number: C12809080</a:t>
            </a:r>
          </a:p>
          <a:p>
            <a:r>
              <a:rPr lang="en-IE" dirty="0"/>
              <a:t>Supervisor: </a:t>
            </a:r>
            <a:r>
              <a:rPr lang="en-IE" dirty="0"/>
              <a:t>Dr. Pierpaolo Dondio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002488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Major Differences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/>
          </a:bodyPr>
          <a:lstStyle/>
          <a:p>
            <a:r>
              <a:rPr lang="en-IE" dirty="0"/>
              <a:t>More Research; students, learning, design principles, user interface, assets, technological libraries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Use of SQLite database and SQLiteAssetOpenHelper</a:t>
            </a:r>
          </a:p>
          <a:p>
            <a:endParaRPr lang="en-IE" dirty="0"/>
          </a:p>
          <a:p>
            <a:r>
              <a:rPr lang="en-IE" dirty="0"/>
              <a:t>Implementation of a Visual Graph and View Results</a:t>
            </a:r>
          </a:p>
          <a:p>
            <a:endParaRPr lang="en-IE" dirty="0"/>
          </a:p>
          <a:p>
            <a:r>
              <a:rPr lang="en-IE" dirty="0"/>
              <a:t>Testing; Black Box, User</a:t>
            </a:r>
          </a:p>
          <a:p>
            <a:endParaRPr lang="en-IE" dirty="0"/>
          </a:p>
          <a:p>
            <a:r>
              <a:rPr lang="en-IE" dirty="0"/>
              <a:t>Report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92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Achieved and the 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/>
          </a:bodyPr>
          <a:lstStyle/>
          <a:p>
            <a:r>
              <a:rPr lang="en-US" dirty="0"/>
              <a:t>Game development, handling a project/software</a:t>
            </a:r>
          </a:p>
          <a:p>
            <a:r>
              <a:rPr lang="en-US" dirty="0"/>
              <a:t>Testing; Feedback and Time Management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Technical skills; implementation and logic</a:t>
            </a:r>
          </a:p>
          <a:p>
            <a:r>
              <a:rPr lang="en-IE" dirty="0"/>
              <a:t>Android and Research</a:t>
            </a:r>
          </a:p>
          <a:p>
            <a:r>
              <a:rPr lang="en-IE" dirty="0"/>
              <a:t>How students learn and teachers teach</a:t>
            </a:r>
          </a:p>
          <a:p>
            <a:r>
              <a:rPr lang="en-IE" dirty="0"/>
              <a:t>Myself!</a:t>
            </a:r>
          </a:p>
          <a:p>
            <a:endParaRPr lang="en-IE" dirty="0"/>
          </a:p>
          <a:p>
            <a:r>
              <a:rPr lang="en-IE" dirty="0"/>
              <a:t>Future? Fixing one teeny bug in Result View</a:t>
            </a:r>
          </a:p>
        </p:txBody>
      </p:sp>
    </p:spTree>
    <p:extLst>
      <p:ext uri="{BB962C8B-B14F-4D97-AF65-F5344CB8AC3E}">
        <p14:creationId xmlns:p14="http://schemas.microsoft.com/office/powerpoint/2010/main" val="81481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Demo</a:t>
            </a:r>
          </a:p>
        </p:txBody>
      </p:sp>
      <p:pic>
        <p:nvPicPr>
          <p:cNvPr id="4" name="2017_09_01_11_17_2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5894" y="108866"/>
            <a:ext cx="3741480" cy="6650280"/>
          </a:xfrm>
        </p:spPr>
      </p:pic>
    </p:spTree>
    <p:extLst>
      <p:ext uri="{BB962C8B-B14F-4D97-AF65-F5344CB8AC3E}">
        <p14:creationId xmlns:p14="http://schemas.microsoft.com/office/powerpoint/2010/main" val="374369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Thanks!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783" y="2133600"/>
            <a:ext cx="7368259" cy="3778250"/>
          </a:xfrm>
        </p:spPr>
      </p:pic>
    </p:spTree>
    <p:extLst>
      <p:ext uri="{BB962C8B-B14F-4D97-AF65-F5344CB8AC3E}">
        <p14:creationId xmlns:p14="http://schemas.microsoft.com/office/powerpoint/2010/main" val="298930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What will be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Objectives and Features</a:t>
            </a:r>
          </a:p>
          <a:p>
            <a:r>
              <a:rPr lang="en-IE" dirty="0"/>
              <a:t>Brief overview of research conducted</a:t>
            </a:r>
          </a:p>
          <a:p>
            <a:r>
              <a:rPr lang="en-IE" dirty="0"/>
              <a:t>Architectural Diagram</a:t>
            </a:r>
          </a:p>
          <a:p>
            <a:r>
              <a:rPr lang="en-IE" dirty="0"/>
              <a:t>Technologies Implemented/Utilised </a:t>
            </a:r>
          </a:p>
          <a:p>
            <a:r>
              <a:rPr lang="en-IE" dirty="0"/>
              <a:t>Methodology  </a:t>
            </a:r>
          </a:p>
          <a:p>
            <a:r>
              <a:rPr lang="en-IE" dirty="0"/>
              <a:t>Plan</a:t>
            </a:r>
          </a:p>
          <a:p>
            <a:r>
              <a:rPr lang="en-IE" dirty="0"/>
              <a:t>Major Differences</a:t>
            </a:r>
          </a:p>
          <a:p>
            <a:r>
              <a:rPr lang="en-IE" dirty="0"/>
              <a:t>Achieved and the Future</a:t>
            </a:r>
          </a:p>
          <a:p>
            <a:r>
              <a:rPr lang="en-IE" dirty="0"/>
              <a:t>Demo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71583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Objectives and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Develop an Android Application for Primary School Students</a:t>
            </a:r>
          </a:p>
          <a:p>
            <a:r>
              <a:rPr lang="en-IE" dirty="0"/>
              <a:t>Between 8 – 12 years of age</a:t>
            </a:r>
          </a:p>
          <a:p>
            <a:r>
              <a:rPr lang="en-IE" dirty="0"/>
              <a:t>Various categories and quiz like game approach</a:t>
            </a:r>
          </a:p>
          <a:p>
            <a:r>
              <a:rPr lang="en-IE" dirty="0"/>
              <a:t>10 Questions in each category</a:t>
            </a:r>
          </a:p>
          <a:p>
            <a:r>
              <a:rPr lang="en-IE" dirty="0"/>
              <a:t>Graph view showing %INCORRECT and %CORRECT answers</a:t>
            </a:r>
          </a:p>
          <a:p>
            <a:r>
              <a:rPr lang="en-IE" dirty="0"/>
              <a:t>Result View shows the correct and student answers</a:t>
            </a:r>
          </a:p>
          <a:p>
            <a:r>
              <a:rPr lang="en-IE" dirty="0"/>
              <a:t>Android Material Design with various libraries and a database</a:t>
            </a:r>
          </a:p>
        </p:txBody>
      </p:sp>
    </p:spTree>
    <p:extLst>
      <p:ext uri="{BB962C8B-B14F-4D97-AF65-F5344CB8AC3E}">
        <p14:creationId xmlns:p14="http://schemas.microsoft.com/office/powerpoint/2010/main" val="1326918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Research Conducted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/>
          </a:bodyPr>
          <a:lstStyle/>
          <a:p>
            <a:r>
              <a:rPr lang="en-IE" dirty="0"/>
              <a:t>Students</a:t>
            </a:r>
          </a:p>
          <a:p>
            <a:pPr lvl="1"/>
            <a:r>
              <a:rPr lang="en-IE" dirty="0"/>
              <a:t>Games and the Student Brain</a:t>
            </a:r>
          </a:p>
          <a:p>
            <a:pPr lvl="1"/>
            <a:r>
              <a:rPr lang="en-IE" dirty="0"/>
              <a:t>Teaching a Student</a:t>
            </a:r>
          </a:p>
          <a:p>
            <a:pPr lvl="1"/>
            <a:r>
              <a:rPr lang="en-IE" dirty="0"/>
              <a:t>The Seven Learning Styles</a:t>
            </a:r>
          </a:p>
          <a:p>
            <a:pPr marL="457200" lvl="1" indent="0">
              <a:buNone/>
            </a:pPr>
            <a:endParaRPr lang="en-IE" dirty="0"/>
          </a:p>
          <a:p>
            <a:pPr indent="-285750"/>
            <a:r>
              <a:rPr lang="en-IE" dirty="0"/>
              <a:t>Principles for User Interface Design</a:t>
            </a:r>
          </a:p>
          <a:p>
            <a:pPr lvl="1"/>
            <a:r>
              <a:rPr lang="en-IE" dirty="0"/>
              <a:t>Jakob Nielsen and Rolf </a:t>
            </a:r>
            <a:r>
              <a:rPr lang="en-IE" dirty="0" err="1"/>
              <a:t>Molich</a:t>
            </a:r>
            <a:endParaRPr lang="en-IE" dirty="0"/>
          </a:p>
          <a:p>
            <a:pPr lvl="1"/>
            <a:r>
              <a:rPr lang="en-IE" dirty="0"/>
              <a:t>Android Design Principles</a:t>
            </a:r>
            <a:endParaRPr lang="en-IE" dirty="0"/>
          </a:p>
          <a:p>
            <a:endParaRPr lang="en-IE" dirty="0"/>
          </a:p>
          <a:p>
            <a:r>
              <a:rPr lang="en-IE" dirty="0"/>
              <a:t>Alternative Existing Solutions</a:t>
            </a:r>
          </a:p>
          <a:p>
            <a:pPr lvl="1"/>
            <a:r>
              <a:rPr lang="en-IE" dirty="0" err="1"/>
              <a:t>Kahoot</a:t>
            </a:r>
            <a:endParaRPr lang="en-IE" dirty="0"/>
          </a:p>
          <a:p>
            <a:pPr lvl="1"/>
            <a:r>
              <a:rPr lang="en-IE" dirty="0"/>
              <a:t>Math Puzzle – Brain Trainer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86651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Research Conducted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4724400"/>
          </a:xfrm>
        </p:spPr>
        <p:txBody>
          <a:bodyPr>
            <a:normAutofit/>
          </a:bodyPr>
          <a:lstStyle/>
          <a:p>
            <a:r>
              <a:rPr lang="en-IE" dirty="0"/>
              <a:t>Technologies</a:t>
            </a:r>
          </a:p>
          <a:p>
            <a:pPr lvl="1"/>
            <a:r>
              <a:rPr lang="en-IE" dirty="0"/>
              <a:t>Android/Android Studio</a:t>
            </a:r>
          </a:p>
          <a:p>
            <a:pPr lvl="1"/>
            <a:r>
              <a:rPr lang="en-IE" dirty="0"/>
              <a:t>Java</a:t>
            </a:r>
          </a:p>
          <a:p>
            <a:pPr lvl="1"/>
            <a:r>
              <a:rPr lang="en-IE" dirty="0"/>
              <a:t>XML</a:t>
            </a:r>
          </a:p>
          <a:p>
            <a:pPr lvl="1"/>
            <a:r>
              <a:rPr lang="en-IE" dirty="0"/>
              <a:t>Git</a:t>
            </a:r>
          </a:p>
          <a:p>
            <a:pPr lvl="1"/>
            <a:r>
              <a:rPr lang="en-IE" dirty="0"/>
              <a:t>SDP</a:t>
            </a:r>
          </a:p>
          <a:p>
            <a:pPr lvl="1"/>
            <a:r>
              <a:rPr lang="en-IE" dirty="0" err="1"/>
              <a:t>CircleView</a:t>
            </a:r>
            <a:endParaRPr lang="en-IE" dirty="0"/>
          </a:p>
          <a:p>
            <a:pPr lvl="1"/>
            <a:r>
              <a:rPr lang="en-IE" dirty="0"/>
              <a:t>Material Design</a:t>
            </a:r>
          </a:p>
          <a:p>
            <a:pPr lvl="1"/>
            <a:r>
              <a:rPr lang="en-IE" dirty="0"/>
              <a:t>SQLite Database and SQLiteAssetOpenHelper</a:t>
            </a:r>
          </a:p>
          <a:p>
            <a:pPr lvl="1"/>
            <a:r>
              <a:rPr lang="en-IE" dirty="0"/>
              <a:t>DB Browser for SQLite</a:t>
            </a:r>
          </a:p>
          <a:p>
            <a:pPr lvl="1"/>
            <a:endParaRPr lang="en-IE" dirty="0"/>
          </a:p>
          <a:p>
            <a:pPr lvl="1"/>
            <a:endParaRPr lang="en-IE" dirty="0"/>
          </a:p>
          <a:p>
            <a:pPr marL="457200" lvl="1" indent="0">
              <a:buNone/>
            </a:pPr>
            <a:endParaRPr lang="en-I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1"/>
            <a:ext cx="4313864" cy="4731779"/>
          </a:xfrm>
        </p:spPr>
        <p:txBody>
          <a:bodyPr/>
          <a:lstStyle/>
          <a:p>
            <a:r>
              <a:rPr lang="en-IE" dirty="0"/>
              <a:t>Other Relevant Research</a:t>
            </a:r>
          </a:p>
          <a:p>
            <a:pPr lvl="1"/>
            <a:r>
              <a:rPr lang="en-IE" dirty="0" err="1"/>
              <a:t>Pixabay</a:t>
            </a:r>
            <a:endParaRPr lang="en-IE" dirty="0"/>
          </a:p>
          <a:p>
            <a:pPr lvl="1"/>
            <a:r>
              <a:rPr lang="en-IE" dirty="0" err="1"/>
              <a:t>Cooltext</a:t>
            </a:r>
            <a:endParaRPr lang="en-IE" dirty="0"/>
          </a:p>
          <a:p>
            <a:pPr lvl="1"/>
            <a:r>
              <a:rPr lang="en-IE" dirty="0"/>
              <a:t>Colour Scheme</a:t>
            </a:r>
          </a:p>
        </p:txBody>
      </p:sp>
    </p:spTree>
    <p:extLst>
      <p:ext uri="{BB962C8B-B14F-4D97-AF65-F5344CB8AC3E}">
        <p14:creationId xmlns:p14="http://schemas.microsoft.com/office/powerpoint/2010/main" val="1873484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Architectural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099" y="1709057"/>
            <a:ext cx="7471771" cy="3868783"/>
          </a:xfrm>
        </p:spPr>
      </p:pic>
      <p:sp>
        <p:nvSpPr>
          <p:cNvPr id="7" name="TextBox 6"/>
          <p:cNvSpPr txBox="1"/>
          <p:nvPr/>
        </p:nvSpPr>
        <p:spPr>
          <a:xfrm>
            <a:off x="5056682" y="5878286"/>
            <a:ext cx="398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2 tier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1238844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Technologies Implemented</a:t>
            </a:r>
            <a:r>
              <a:rPr lang="en-IE"/>
              <a:t>/Utilised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Android/Android Studio</a:t>
            </a:r>
          </a:p>
          <a:p>
            <a:r>
              <a:rPr lang="en-IE" dirty="0"/>
              <a:t>Java</a:t>
            </a:r>
          </a:p>
          <a:p>
            <a:r>
              <a:rPr lang="en-IE" dirty="0"/>
              <a:t>XML</a:t>
            </a:r>
          </a:p>
          <a:p>
            <a:r>
              <a:rPr lang="en-IE" dirty="0"/>
              <a:t>Git</a:t>
            </a:r>
          </a:p>
          <a:p>
            <a:r>
              <a:rPr lang="en-IE" dirty="0"/>
              <a:t>SDP</a:t>
            </a:r>
          </a:p>
          <a:p>
            <a:r>
              <a:rPr lang="en-IE" dirty="0" err="1"/>
              <a:t>CircleView</a:t>
            </a:r>
            <a:endParaRPr lang="en-IE" dirty="0"/>
          </a:p>
          <a:p>
            <a:r>
              <a:rPr lang="en-IE" dirty="0"/>
              <a:t>Material Design</a:t>
            </a:r>
          </a:p>
          <a:p>
            <a:r>
              <a:rPr lang="en-IE" dirty="0"/>
              <a:t>SQLite Database and SQLiteAssetOpenHelper</a:t>
            </a:r>
          </a:p>
          <a:p>
            <a:r>
              <a:rPr lang="en-IE" dirty="0"/>
              <a:t>DB Browser for SQLite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6140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Methodology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403" y="1658983"/>
            <a:ext cx="9769661" cy="4176621"/>
          </a:xfrm>
        </p:spPr>
      </p:pic>
      <p:sp>
        <p:nvSpPr>
          <p:cNvPr id="6" name="TextBox 5"/>
          <p:cNvSpPr txBox="1"/>
          <p:nvPr/>
        </p:nvSpPr>
        <p:spPr>
          <a:xfrm flipH="1">
            <a:off x="4681125" y="6021977"/>
            <a:ext cx="473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RAP Waterfall Methodology</a:t>
            </a:r>
          </a:p>
        </p:txBody>
      </p:sp>
    </p:spTree>
    <p:extLst>
      <p:ext uri="{BB962C8B-B14F-4D97-AF65-F5344CB8AC3E}">
        <p14:creationId xmlns:p14="http://schemas.microsoft.com/office/powerpoint/2010/main" val="485468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/>
          <a:lstStyle/>
          <a:p>
            <a:r>
              <a:rPr lang="en-IE" b="1" dirty="0"/>
              <a:t>Oct</a:t>
            </a:r>
            <a:r>
              <a:rPr lang="en-IE" dirty="0"/>
              <a:t> – project proposal, discussion with math teacher</a:t>
            </a:r>
          </a:p>
          <a:p>
            <a:r>
              <a:rPr lang="en-IE" b="1" dirty="0"/>
              <a:t>Nov</a:t>
            </a:r>
            <a:r>
              <a:rPr lang="en-IE" dirty="0"/>
              <a:t> – functionality and end user requirements, mock ups, use cases</a:t>
            </a:r>
          </a:p>
          <a:p>
            <a:r>
              <a:rPr lang="en-IE" b="1" dirty="0"/>
              <a:t>Dec</a:t>
            </a:r>
            <a:r>
              <a:rPr lang="en-IE" dirty="0"/>
              <a:t> – interim report, presentation, feedback</a:t>
            </a:r>
          </a:p>
          <a:p>
            <a:r>
              <a:rPr lang="en-IE" b="1" dirty="0"/>
              <a:t>Jan</a:t>
            </a:r>
            <a:r>
              <a:rPr lang="en-IE" dirty="0"/>
              <a:t> – technologies finalised and implementation started</a:t>
            </a:r>
          </a:p>
          <a:p>
            <a:r>
              <a:rPr lang="en-IE" b="1" dirty="0"/>
              <a:t>Feb</a:t>
            </a:r>
            <a:r>
              <a:rPr lang="en-IE" dirty="0"/>
              <a:t> + </a:t>
            </a:r>
            <a:r>
              <a:rPr lang="en-IE" b="1" dirty="0"/>
              <a:t>Mar</a:t>
            </a:r>
            <a:r>
              <a:rPr lang="en-IE" dirty="0"/>
              <a:t> – implementing and fixing bugs</a:t>
            </a:r>
          </a:p>
          <a:p>
            <a:r>
              <a:rPr lang="en-IE" b="1" dirty="0"/>
              <a:t>Apr</a:t>
            </a:r>
            <a:r>
              <a:rPr lang="en-IE" dirty="0"/>
              <a:t> – submission</a:t>
            </a:r>
          </a:p>
          <a:p>
            <a:r>
              <a:rPr lang="en-IE" b="1" dirty="0"/>
              <a:t>June</a:t>
            </a:r>
            <a:r>
              <a:rPr lang="en-IE" dirty="0"/>
              <a:t> + </a:t>
            </a:r>
            <a:r>
              <a:rPr lang="en-IE" b="1" dirty="0"/>
              <a:t>July</a:t>
            </a:r>
            <a:r>
              <a:rPr lang="en-IE" dirty="0"/>
              <a:t> – More research, User Interface, fixing features, fixing bugs</a:t>
            </a:r>
          </a:p>
          <a:p>
            <a:r>
              <a:rPr lang="en-IE" b="1" dirty="0"/>
              <a:t>Aug</a:t>
            </a:r>
            <a:r>
              <a:rPr lang="en-IE" dirty="0"/>
              <a:t> – Black Box Testing, User Testing, final feedback, submission</a:t>
            </a:r>
          </a:p>
        </p:txBody>
      </p:sp>
    </p:spTree>
    <p:extLst>
      <p:ext uri="{BB962C8B-B14F-4D97-AF65-F5344CB8AC3E}">
        <p14:creationId xmlns:p14="http://schemas.microsoft.com/office/powerpoint/2010/main" val="221216753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1275</TotalTime>
  <Words>370</Words>
  <Application>Microsoft Office PowerPoint</Application>
  <PresentationFormat>Widescreen</PresentationFormat>
  <Paragraphs>96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Wisp</vt:lpstr>
      <vt:lpstr>Personalised Game Application for aiding Primary School Students with Math Learning</vt:lpstr>
      <vt:lpstr>What will be covered</vt:lpstr>
      <vt:lpstr>Objectives and Features</vt:lpstr>
      <vt:lpstr>Research Conducted</vt:lpstr>
      <vt:lpstr>Research Conducted</vt:lpstr>
      <vt:lpstr>Architectural Diagram</vt:lpstr>
      <vt:lpstr>Technologies Implemented/Utilised</vt:lpstr>
      <vt:lpstr>Methodology</vt:lpstr>
      <vt:lpstr>Plan</vt:lpstr>
      <vt:lpstr>Major Differences </vt:lpstr>
      <vt:lpstr>Achieved and the Future</vt:lpstr>
      <vt:lpstr>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Saira Barlas</dc:creator>
  <cp:lastModifiedBy>Saira Barlas</cp:lastModifiedBy>
  <cp:revision>54</cp:revision>
  <dcterms:created xsi:type="dcterms:W3CDTF">2017-09-07T10:19:02Z</dcterms:created>
  <dcterms:modified xsi:type="dcterms:W3CDTF">2017-09-08T07:34:37Z</dcterms:modified>
</cp:coreProperties>
</file>

<file path=docProps/thumbnail.jpeg>
</file>